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400" r:id="rId2"/>
    <p:sldId id="375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useo 500" panose="02000000000000000000" pitchFamily="50" charset="0"/>
      <p:regular r:id="rId11"/>
    </p:embeddedFont>
    <p:embeddedFont>
      <p:font typeface="Museo 700" panose="02000000000000000000" pitchFamily="50" charset="0"/>
      <p:bold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1CF5-C347-4D92-B184-8F8BC00563DB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AE0FA-53E2-40D7-B4ED-D4FE8BE359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47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3" name="Google Shape;40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2F80A-276C-0E4A-D288-3D507E00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F70F5D-0767-A3D6-B48B-C389A5C1D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D7065-9359-4C10-9C28-BF433824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29851E-B2DE-EB2F-8605-75BC95BF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D5FD3-CA93-EE0B-9F36-C94AC70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72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D6721-78CE-7B5D-A508-B1DDA59D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C4571D-E296-FD98-310E-CFBDDA3B3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76D56-999E-1B0C-C0CD-5AD65482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79EA7-C391-7ADF-09C1-96F623C68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70A58-E1CA-BFD6-F0EC-BBA9D378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057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FBD830-D9E4-990B-7BE4-5C60C0E2C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D9CDBC-F167-96DC-985D-B67408B49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1F828B-7E77-0F81-82E5-E2D640F2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B92FC-89A1-0B64-1D75-6ECB0BB1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FD2B6-89E2-223B-7CE2-298ECABF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848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1_Titel und Inhal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2"/>
          <p:cNvCxnSpPr/>
          <p:nvPr/>
        </p:nvCxnSpPr>
        <p:spPr>
          <a:xfrm rot="10800000">
            <a:off x="609600" y="1524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1" name="Google Shape;21;p42"/>
          <p:cNvCxnSpPr/>
          <p:nvPr/>
        </p:nvCxnSpPr>
        <p:spPr>
          <a:xfrm rot="10800000">
            <a:off x="609600" y="1179287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609600" y="152402"/>
            <a:ext cx="10972800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Google Shape;23;p42"/>
          <p:cNvCxnSpPr/>
          <p:nvPr/>
        </p:nvCxnSpPr>
        <p:spPr>
          <a:xfrm rot="10800000">
            <a:off x="609600" y="6371167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607755" y="1376364"/>
            <a:ext cx="10959829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91425" bIns="45700" anchor="t" anchorCtr="0">
            <a:noAutofit/>
          </a:bodyPr>
          <a:lstStyle>
            <a:lvl1pPr marL="609585" marR="0" lvl="0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5" y="6423689"/>
            <a:ext cx="588163" cy="24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2" descr="Logo der Freien Universität Berl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5986" y="6418401"/>
            <a:ext cx="1371599" cy="36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01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A592D-9AF0-F81C-3EF2-A84C60D5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16399-CECA-07AC-F071-53FBAF946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6E5FA1-4392-6E32-16B2-B9509FE1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40225-731C-F281-4073-1850D3C5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5B161-FCCD-CDA0-58FB-707AF2CF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984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BB388-65DB-DC34-00B0-A2E62F5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FDDB12-8299-8CBE-17AD-AD077C45E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24762-7B1B-5906-BA6E-0DA1633A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0BD09D-42A1-451D-1C43-BAD33AB9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C905A-8C38-2E7D-BEDF-1B9F9158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31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1D9B2-1BC8-873D-F376-C503C2B3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0574FE-ACBB-F42F-4980-730579BD1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47C5BA-9B42-9827-3BF1-489AFA06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06D71-BB4D-1862-3E6A-C954317A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397912-F6C1-4107-EF05-A02A6E06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071ADB-456E-23DB-1917-19D52DCD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1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E6ABF-504B-7953-940F-30E50B64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DA1BD-2B37-F4AE-28DD-018B7E014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DC0FA0-25FC-B2F2-ED59-16F8F5216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6AAA2-00AE-406B-4F4A-51EBEC106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8C67D0-E3D3-BAA3-E7AE-E49DD3A1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F9FFCE-2354-4196-2F0C-DF5FA7A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31AA22-63CD-B8D7-8180-DFF86B6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D4E6BC-8DE6-E18D-8F4F-86CDC862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548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72C5-F977-939A-707F-E58576DD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45D29C-CF2B-F14E-B0EA-203766E6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FCDA3B-4051-3E17-C740-C3C2B3B2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0DDFF4-BF61-847D-1B66-DD356022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86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915F93-A412-240F-7C9A-054067BC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155C2B-0A17-EDB0-C7AE-25D23172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915C61-846E-9F96-3925-C08C8EBE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88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16FFA-F120-3E0A-08D0-5C1F0116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7FEBF-D794-2324-C947-4D656CDB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124E8E-8E2D-9428-65ED-85D126C0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1496D1-2E5C-06AD-9535-CF342EDC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C1D0FA-D670-9004-751D-4EE90199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3089FA-70EC-9C69-B70E-910DBF79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742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A6BEB-2713-8480-612E-E1C0F82F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1C7678-1DE2-D65E-9996-990A6B9EF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A504BE-117F-EC2C-96A4-6686049FD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E7422E-33E1-BF99-3A67-8CD7150B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D42EB8-3BB2-6BCD-2947-D676C779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8E9819-7D38-B5C0-7269-78FA959F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7E2BC6-A7CA-0727-7CF7-E800DC1A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7BBF6A-2528-8A49-FE8F-3572C0796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F198C-B9EB-0963-5AC9-458100EB4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D878-82B2-4C5F-836A-741A2014E525}" type="datetimeFigureOut">
              <a:rPr lang="de-CH" smtClean="0"/>
              <a:t>10.06.2023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F5BAB-40DA-C476-66AE-7238DCA72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E450B8-D869-FAB9-9F08-220687439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B691-470A-4CBC-B89C-3DA26615018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838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0A493B8-D033-905D-6EBF-D33DDADBDAE5}"/>
              </a:ext>
            </a:extLst>
          </p:cNvPr>
          <p:cNvGrpSpPr/>
          <p:nvPr/>
        </p:nvGrpSpPr>
        <p:grpSpPr>
          <a:xfrm>
            <a:off x="2635047" y="90964"/>
            <a:ext cx="7143265" cy="6721082"/>
            <a:chOff x="2635047" y="90964"/>
            <a:chExt cx="7143265" cy="6721082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3DF96DA-EF32-46E9-BECA-096081F438F2}"/>
                </a:ext>
              </a:extLst>
            </p:cNvPr>
            <p:cNvGrpSpPr/>
            <p:nvPr/>
          </p:nvGrpSpPr>
          <p:grpSpPr>
            <a:xfrm>
              <a:off x="5389836" y="588718"/>
              <a:ext cx="1222519" cy="1354326"/>
              <a:chOff x="5469351" y="245935"/>
              <a:chExt cx="1222519" cy="1354326"/>
            </a:xfrm>
            <a:noFill/>
          </p:grpSpPr>
          <p:sp>
            <p:nvSpPr>
              <p:cNvPr id="56" name="Pfeil: nach rechts 55">
                <a:extLst>
                  <a:ext uri="{FF2B5EF4-FFF2-40B4-BE49-F238E27FC236}">
                    <a16:creationId xmlns:a16="http://schemas.microsoft.com/office/drawing/2014/main" id="{6B7458C2-D030-417F-80B8-252C22CE7901}"/>
                  </a:ext>
                </a:extLst>
              </p:cNvPr>
              <p:cNvSpPr/>
              <p:nvPr/>
            </p:nvSpPr>
            <p:spPr>
              <a:xfrm rot="5400000">
                <a:off x="5403448" y="311838"/>
                <a:ext cx="1354326" cy="1222519"/>
              </a:xfrm>
              <a:prstGeom prst="rightArrow">
                <a:avLst/>
              </a:prstGeom>
              <a:grp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pic>
            <p:nvPicPr>
              <p:cNvPr id="49" name="Picture 4">
                <a:extLst>
                  <a:ext uri="{FF2B5EF4-FFF2-40B4-BE49-F238E27FC236}">
                    <a16:creationId xmlns:a16="http://schemas.microsoft.com/office/drawing/2014/main" id="{FBCD2DAC-6597-4CFD-B56C-5E79C2F61E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440" y="318742"/>
                <a:ext cx="606772" cy="604355"/>
              </a:xfrm>
              <a:prstGeom prst="rect">
                <a:avLst/>
              </a:prstGeom>
              <a:grpFill/>
            </p:spPr>
          </p:pic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541A1A4-57A9-4D6D-9074-FAEC7411B246}"/>
                </a:ext>
              </a:extLst>
            </p:cNvPr>
            <p:cNvGrpSpPr/>
            <p:nvPr/>
          </p:nvGrpSpPr>
          <p:grpSpPr>
            <a:xfrm rot="1800000">
              <a:off x="3294247" y="1783787"/>
              <a:ext cx="1354326" cy="1222519"/>
              <a:chOff x="2371411" y="2505860"/>
              <a:chExt cx="1354326" cy="1222519"/>
            </a:xfrm>
          </p:grpSpPr>
          <p:sp>
            <p:nvSpPr>
              <p:cNvPr id="8" name="Pfeil: nach rechts 7">
                <a:extLst>
                  <a:ext uri="{FF2B5EF4-FFF2-40B4-BE49-F238E27FC236}">
                    <a16:creationId xmlns:a16="http://schemas.microsoft.com/office/drawing/2014/main" id="{0524B821-5BEF-4B56-B3B0-94A5E847769A}"/>
                  </a:ext>
                </a:extLst>
              </p:cNvPr>
              <p:cNvSpPr/>
              <p:nvPr/>
            </p:nvSpPr>
            <p:spPr>
              <a:xfrm>
                <a:off x="2371411" y="2505860"/>
                <a:ext cx="1354326" cy="1222519"/>
              </a:xfrm>
              <a:prstGeom prst="rightArrow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E82917C0-2040-458E-A232-D2E13C44B9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0406" y="2855116"/>
                <a:ext cx="652096" cy="543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A69CBD7A-610D-49C8-99B9-3233C5F981E8}"/>
                </a:ext>
              </a:extLst>
            </p:cNvPr>
            <p:cNvGrpSpPr/>
            <p:nvPr/>
          </p:nvGrpSpPr>
          <p:grpSpPr>
            <a:xfrm>
              <a:off x="7534974" y="1906872"/>
              <a:ext cx="1354326" cy="1222519"/>
              <a:chOff x="7431659" y="1517748"/>
              <a:chExt cx="1354326" cy="1222519"/>
            </a:xfrm>
            <a:noFill/>
          </p:grpSpPr>
          <p:sp>
            <p:nvSpPr>
              <p:cNvPr id="61" name="Pfeil: nach rechts 60">
                <a:extLst>
                  <a:ext uri="{FF2B5EF4-FFF2-40B4-BE49-F238E27FC236}">
                    <a16:creationId xmlns:a16="http://schemas.microsoft.com/office/drawing/2014/main" id="{478069F3-3491-4F16-A2B7-1EACB47E2D50}"/>
                  </a:ext>
                </a:extLst>
              </p:cNvPr>
              <p:cNvSpPr/>
              <p:nvPr/>
            </p:nvSpPr>
            <p:spPr>
              <a:xfrm rot="9000000">
                <a:off x="7431659" y="1517748"/>
                <a:ext cx="1354326" cy="1222519"/>
              </a:xfrm>
              <a:prstGeom prst="rightArrow">
                <a:avLst/>
              </a:prstGeom>
              <a:grp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/>
              </a:p>
            </p:txBody>
          </p:sp>
          <p:pic>
            <p:nvPicPr>
              <p:cNvPr id="50" name="Picture 6">
                <a:extLst>
                  <a:ext uri="{FF2B5EF4-FFF2-40B4-BE49-F238E27FC236}">
                    <a16:creationId xmlns:a16="http://schemas.microsoft.com/office/drawing/2014/main" id="{E2EA50C3-3AE3-40E6-919B-4A58F1D22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0">
                <a:off x="8191788" y="1687210"/>
                <a:ext cx="480932" cy="480934"/>
              </a:xfrm>
              <a:prstGeom prst="rect">
                <a:avLst/>
              </a:prstGeom>
              <a:grpFill/>
            </p:spPr>
          </p:pic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EA6EAC3A-3A7B-491E-BEF8-127956CD9A15}"/>
                </a:ext>
              </a:extLst>
            </p:cNvPr>
            <p:cNvSpPr txBox="1"/>
            <p:nvPr/>
          </p:nvSpPr>
          <p:spPr>
            <a:xfrm rot="-3600000">
              <a:off x="1990512" y="1492681"/>
              <a:ext cx="1935402" cy="646331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>
                  <a:latin typeface="Museo 700" panose="02000000000000000000" pitchFamily="50" charset="0"/>
                </a:rPr>
                <a:t>Technologische</a:t>
              </a:r>
              <a:br>
                <a:rPr lang="de-CH" dirty="0">
                  <a:latin typeface="Museo 700" panose="02000000000000000000" pitchFamily="50" charset="0"/>
                </a:rPr>
              </a:br>
              <a:r>
                <a:rPr lang="de-CH" dirty="0">
                  <a:latin typeface="Museo 700" panose="02000000000000000000" pitchFamily="50" charset="0"/>
                </a:rPr>
                <a:t>Perspektive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C68DD65D-6146-440E-BB83-28E86F537365}"/>
                </a:ext>
              </a:extLst>
            </p:cNvPr>
            <p:cNvSpPr txBox="1"/>
            <p:nvPr/>
          </p:nvSpPr>
          <p:spPr>
            <a:xfrm rot="3600000">
              <a:off x="8299766" y="1393186"/>
              <a:ext cx="2033762" cy="923330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>
                  <a:latin typeface="Museo 700" panose="02000000000000000000" pitchFamily="50" charset="0"/>
                </a:rPr>
                <a:t>Gesellschaftlich-</a:t>
              </a:r>
              <a:br>
                <a:rPr lang="de-CH">
                  <a:latin typeface="Museo 700" panose="02000000000000000000" pitchFamily="50" charset="0"/>
                </a:rPr>
              </a:br>
              <a:r>
                <a:rPr lang="de-CH">
                  <a:latin typeface="Museo 700" panose="02000000000000000000" pitchFamily="50" charset="0"/>
                </a:rPr>
                <a:t>kulturelle</a:t>
              </a:r>
              <a:br>
                <a:rPr lang="de-CH" dirty="0">
                  <a:latin typeface="Museo 700" panose="02000000000000000000" pitchFamily="50" charset="0"/>
                </a:rPr>
              </a:br>
              <a:r>
                <a:rPr lang="de-CH" dirty="0">
                  <a:latin typeface="Museo 700" panose="02000000000000000000" pitchFamily="50" charset="0"/>
                </a:rPr>
                <a:t>Perspektive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27E107F-6C8F-45EA-9AF1-FEFB16A7041B}"/>
                </a:ext>
              </a:extLst>
            </p:cNvPr>
            <p:cNvSpPr txBox="1"/>
            <p:nvPr/>
          </p:nvSpPr>
          <p:spPr>
            <a:xfrm>
              <a:off x="4452541" y="90964"/>
              <a:ext cx="3010889" cy="369332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>
                  <a:latin typeface="Museo 700" panose="02000000000000000000" pitchFamily="50" charset="0"/>
                </a:rPr>
                <a:t>Anwendungs-Perspektive</a:t>
              </a:r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585C2BDD-B9A5-47A9-86D7-203FBADFD1F0}"/>
                </a:ext>
              </a:extLst>
            </p:cNvPr>
            <p:cNvGrpSpPr/>
            <p:nvPr/>
          </p:nvGrpSpPr>
          <p:grpSpPr>
            <a:xfrm>
              <a:off x="3658561" y="2212838"/>
              <a:ext cx="4853467" cy="4540757"/>
              <a:chOff x="3669266" y="1690688"/>
              <a:chExt cx="4853467" cy="4540757"/>
            </a:xfrm>
            <a:solidFill>
              <a:schemeClr val="tx1"/>
            </a:solidFill>
          </p:grpSpPr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02CBEADF-095D-4D2E-8F43-97C1215A3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1254" y="3181506"/>
                <a:ext cx="1447758" cy="1387129"/>
              </a:xfrm>
              <a:custGeom>
                <a:avLst/>
                <a:gdLst>
                  <a:gd name="connsiteX0" fmla="*/ 449256 w 1011557"/>
                  <a:gd name="connsiteY0" fmla="*/ 0 h 969195"/>
                  <a:gd name="connsiteX1" fmla="*/ 957139 w 1011557"/>
                  <a:gd name="connsiteY1" fmla="*/ 128601 h 969195"/>
                  <a:gd name="connsiteX2" fmla="*/ 1011557 w 1011557"/>
                  <a:gd name="connsiteY2" fmla="*/ 161661 h 969195"/>
                  <a:gd name="connsiteX3" fmla="*/ 982337 w 1011557"/>
                  <a:gd name="connsiteY3" fmla="*/ 183511 h 969195"/>
                  <a:gd name="connsiteX4" fmla="*/ 572292 w 1011557"/>
                  <a:gd name="connsiteY4" fmla="*/ 948640 h 969195"/>
                  <a:gd name="connsiteX5" fmla="*/ 571254 w 1011557"/>
                  <a:gd name="connsiteY5" fmla="*/ 969195 h 969195"/>
                  <a:gd name="connsiteX6" fmla="*/ 553759 w 1011557"/>
                  <a:gd name="connsiteY6" fmla="*/ 960767 h 969195"/>
                  <a:gd name="connsiteX7" fmla="*/ 1638 w 1011557"/>
                  <a:gd name="connsiteY7" fmla="*/ 132805 h 969195"/>
                  <a:gd name="connsiteX8" fmla="*/ 0 w 1011557"/>
                  <a:gd name="connsiteY8" fmla="*/ 100359 h 969195"/>
                  <a:gd name="connsiteX9" fmla="*/ 34513 w 1011557"/>
                  <a:gd name="connsiteY9" fmla="*/ 83733 h 969195"/>
                  <a:gd name="connsiteX10" fmla="*/ 449256 w 1011557"/>
                  <a:gd name="connsiteY10" fmla="*/ 0 h 96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1557" h="969195">
                    <a:moveTo>
                      <a:pt x="449256" y="0"/>
                    </a:moveTo>
                    <a:cubicBezTo>
                      <a:pt x="633151" y="0"/>
                      <a:pt x="806164" y="46586"/>
                      <a:pt x="957139" y="128601"/>
                    </a:cubicBezTo>
                    <a:lnTo>
                      <a:pt x="1011557" y="161661"/>
                    </a:lnTo>
                    <a:lnTo>
                      <a:pt x="982337" y="183511"/>
                    </a:lnTo>
                    <a:cubicBezTo>
                      <a:pt x="756534" y="369860"/>
                      <a:pt x="603510" y="641246"/>
                      <a:pt x="572292" y="948640"/>
                    </a:cubicBezTo>
                    <a:lnTo>
                      <a:pt x="571254" y="969195"/>
                    </a:lnTo>
                    <a:lnTo>
                      <a:pt x="553759" y="960767"/>
                    </a:lnTo>
                    <a:cubicBezTo>
                      <a:pt x="251810" y="796738"/>
                      <a:pt x="38015" y="490996"/>
                      <a:pt x="1638" y="132805"/>
                    </a:cubicBezTo>
                    <a:lnTo>
                      <a:pt x="0" y="100359"/>
                    </a:lnTo>
                    <a:lnTo>
                      <a:pt x="34513" y="83733"/>
                    </a:lnTo>
                    <a:cubicBezTo>
                      <a:pt x="161989" y="29815"/>
                      <a:pt x="302141" y="0"/>
                      <a:pt x="4492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 36">
                <a:extLst>
                  <a:ext uri="{FF2B5EF4-FFF2-40B4-BE49-F238E27FC236}">
                    <a16:creationId xmlns:a16="http://schemas.microsoft.com/office/drawing/2014/main" id="{8BD9C5F3-F650-472E-B1E1-3A7A97ECC5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988" y="3181504"/>
                <a:ext cx="1398348" cy="1360352"/>
              </a:xfrm>
              <a:custGeom>
                <a:avLst/>
                <a:gdLst>
                  <a:gd name="connsiteX0" fmla="*/ 562301 w 977034"/>
                  <a:gd name="connsiteY0" fmla="*/ 0 h 950486"/>
                  <a:gd name="connsiteX1" fmla="*/ 879150 w 977034"/>
                  <a:gd name="connsiteY1" fmla="*/ 47903 h 950486"/>
                  <a:gd name="connsiteX2" fmla="*/ 977034 w 977034"/>
                  <a:gd name="connsiteY2" fmla="*/ 83729 h 950486"/>
                  <a:gd name="connsiteX3" fmla="*/ 974556 w 977034"/>
                  <a:gd name="connsiteY3" fmla="*/ 132805 h 950486"/>
                  <a:gd name="connsiteX4" fmla="*/ 510286 w 977034"/>
                  <a:gd name="connsiteY4" fmla="*/ 907396 h 950486"/>
                  <a:gd name="connsiteX5" fmla="*/ 439358 w 977034"/>
                  <a:gd name="connsiteY5" fmla="*/ 950486 h 950486"/>
                  <a:gd name="connsiteX6" fmla="*/ 439265 w 977034"/>
                  <a:gd name="connsiteY6" fmla="*/ 948640 h 950486"/>
                  <a:gd name="connsiteX7" fmla="*/ 29220 w 977034"/>
                  <a:gd name="connsiteY7" fmla="*/ 183511 h 950486"/>
                  <a:gd name="connsiteX8" fmla="*/ 0 w 977034"/>
                  <a:gd name="connsiteY8" fmla="*/ 161661 h 950486"/>
                  <a:gd name="connsiteX9" fmla="*/ 54418 w 977034"/>
                  <a:gd name="connsiteY9" fmla="*/ 128601 h 950486"/>
                  <a:gd name="connsiteX10" fmla="*/ 562301 w 977034"/>
                  <a:gd name="connsiteY10" fmla="*/ 0 h 9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7034" h="950486">
                    <a:moveTo>
                      <a:pt x="562301" y="0"/>
                    </a:moveTo>
                    <a:cubicBezTo>
                      <a:pt x="672638" y="0"/>
                      <a:pt x="779057" y="16771"/>
                      <a:pt x="879150" y="47903"/>
                    </a:cubicBezTo>
                    <a:lnTo>
                      <a:pt x="977034" y="83729"/>
                    </a:lnTo>
                    <a:lnTo>
                      <a:pt x="974556" y="132805"/>
                    </a:lnTo>
                    <a:cubicBezTo>
                      <a:pt x="941817" y="455177"/>
                      <a:pt x="765370" y="735065"/>
                      <a:pt x="510286" y="907396"/>
                    </a:cubicBezTo>
                    <a:lnTo>
                      <a:pt x="439358" y="950486"/>
                    </a:lnTo>
                    <a:lnTo>
                      <a:pt x="439265" y="948640"/>
                    </a:lnTo>
                    <a:cubicBezTo>
                      <a:pt x="408047" y="641246"/>
                      <a:pt x="255023" y="369860"/>
                      <a:pt x="29220" y="183511"/>
                    </a:cubicBezTo>
                    <a:lnTo>
                      <a:pt x="0" y="161661"/>
                    </a:lnTo>
                    <a:lnTo>
                      <a:pt x="54418" y="128601"/>
                    </a:lnTo>
                    <a:cubicBezTo>
                      <a:pt x="205393" y="46586"/>
                      <a:pt x="378407" y="0"/>
                      <a:pt x="5623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6D8ABEC6-0112-4E2F-8ACF-72F51EA986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4375" y="4717594"/>
                <a:ext cx="1244270" cy="1216666"/>
              </a:xfrm>
              <a:custGeom>
                <a:avLst/>
                <a:gdLst>
                  <a:gd name="connsiteX0" fmla="*/ 869378 w 869378"/>
                  <a:gd name="connsiteY0" fmla="*/ 0 h 850091"/>
                  <a:gd name="connsiteX1" fmla="*/ 864269 w 869378"/>
                  <a:gd name="connsiteY1" fmla="*/ 101174 h 850091"/>
                  <a:gd name="connsiteX2" fmla="*/ 482025 w 869378"/>
                  <a:gd name="connsiteY2" fmla="*/ 814427 h 850091"/>
                  <a:gd name="connsiteX3" fmla="*/ 434333 w 869378"/>
                  <a:gd name="connsiteY3" fmla="*/ 850091 h 850091"/>
                  <a:gd name="connsiteX4" fmla="*/ 386640 w 869378"/>
                  <a:gd name="connsiteY4" fmla="*/ 814427 h 850091"/>
                  <a:gd name="connsiteX5" fmla="*/ 4396 w 869378"/>
                  <a:gd name="connsiteY5" fmla="*/ 101174 h 850091"/>
                  <a:gd name="connsiteX6" fmla="*/ 0 w 869378"/>
                  <a:gd name="connsiteY6" fmla="*/ 14109 h 850091"/>
                  <a:gd name="connsiteX7" fmla="*/ 76758 w 869378"/>
                  <a:gd name="connsiteY7" fmla="*/ 42203 h 850091"/>
                  <a:gd name="connsiteX8" fmla="*/ 416651 w 869378"/>
                  <a:gd name="connsiteY8" fmla="*/ 93590 h 850091"/>
                  <a:gd name="connsiteX9" fmla="*/ 861558 w 869378"/>
                  <a:gd name="connsiteY9" fmla="*/ 3767 h 850091"/>
                  <a:gd name="connsiteX10" fmla="*/ 869378 w 869378"/>
                  <a:gd name="connsiteY10" fmla="*/ 0 h 85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378" h="850091">
                    <a:moveTo>
                      <a:pt x="869378" y="0"/>
                    </a:moveTo>
                    <a:lnTo>
                      <a:pt x="864269" y="101174"/>
                    </a:lnTo>
                    <a:cubicBezTo>
                      <a:pt x="835168" y="387727"/>
                      <a:pt x="692519" y="640713"/>
                      <a:pt x="482025" y="814427"/>
                    </a:cubicBezTo>
                    <a:lnTo>
                      <a:pt x="434333" y="850091"/>
                    </a:lnTo>
                    <a:lnTo>
                      <a:pt x="386640" y="814427"/>
                    </a:lnTo>
                    <a:cubicBezTo>
                      <a:pt x="176146" y="640713"/>
                      <a:pt x="33497" y="387727"/>
                      <a:pt x="4396" y="101174"/>
                    </a:cubicBezTo>
                    <a:lnTo>
                      <a:pt x="0" y="14109"/>
                    </a:lnTo>
                    <a:lnTo>
                      <a:pt x="76758" y="42203"/>
                    </a:lnTo>
                    <a:cubicBezTo>
                      <a:pt x="184130" y="75599"/>
                      <a:pt x="298290" y="93590"/>
                      <a:pt x="416651" y="93590"/>
                    </a:cubicBezTo>
                    <a:cubicBezTo>
                      <a:pt x="574466" y="93590"/>
                      <a:pt x="724812" y="61606"/>
                      <a:pt x="861558" y="3767"/>
                    </a:cubicBezTo>
                    <a:lnTo>
                      <a:pt x="86937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ACD6AD04-2866-4B5C-B4C1-809B1401A8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6285" y="1690688"/>
                <a:ext cx="3047798" cy="1651468"/>
              </a:xfrm>
              <a:custGeom>
                <a:avLst/>
                <a:gdLst>
                  <a:gd name="connsiteX0" fmla="*/ 1065113 w 2129514"/>
                  <a:gd name="connsiteY0" fmla="*/ 0 h 1153890"/>
                  <a:gd name="connsiteX1" fmla="*/ 2125117 w 2129514"/>
                  <a:gd name="connsiteY1" fmla="*/ 956563 h 1153890"/>
                  <a:gd name="connsiteX2" fmla="*/ 2129514 w 2129514"/>
                  <a:gd name="connsiteY2" fmla="*/ 1043628 h 1153890"/>
                  <a:gd name="connsiteX3" fmla="*/ 2052755 w 2129514"/>
                  <a:gd name="connsiteY3" fmla="*/ 1015534 h 1153890"/>
                  <a:gd name="connsiteX4" fmla="*/ 1712862 w 2129514"/>
                  <a:gd name="connsiteY4" fmla="*/ 964147 h 1153890"/>
                  <a:gd name="connsiteX5" fmla="*/ 1168041 w 2129514"/>
                  <a:gd name="connsiteY5" fmla="*/ 1102101 h 1153890"/>
                  <a:gd name="connsiteX6" fmla="*/ 1082795 w 2129514"/>
                  <a:gd name="connsiteY6" fmla="*/ 1153890 h 1153890"/>
                  <a:gd name="connsiteX7" fmla="*/ 997548 w 2129514"/>
                  <a:gd name="connsiteY7" fmla="*/ 1102101 h 1153890"/>
                  <a:gd name="connsiteX8" fmla="*/ 452727 w 2129514"/>
                  <a:gd name="connsiteY8" fmla="*/ 964147 h 1153890"/>
                  <a:gd name="connsiteX9" fmla="*/ 7820 w 2129514"/>
                  <a:gd name="connsiteY9" fmla="*/ 1053970 h 1153890"/>
                  <a:gd name="connsiteX10" fmla="*/ 0 w 2129514"/>
                  <a:gd name="connsiteY10" fmla="*/ 1057737 h 1153890"/>
                  <a:gd name="connsiteX11" fmla="*/ 5109 w 2129514"/>
                  <a:gd name="connsiteY11" fmla="*/ 956563 h 1153890"/>
                  <a:gd name="connsiteX12" fmla="*/ 1065113 w 2129514"/>
                  <a:gd name="connsiteY12" fmla="*/ 0 h 11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9514" h="1153890">
                    <a:moveTo>
                      <a:pt x="1065113" y="0"/>
                    </a:moveTo>
                    <a:cubicBezTo>
                      <a:pt x="1616796" y="0"/>
                      <a:pt x="2070553" y="419276"/>
                      <a:pt x="2125117" y="956563"/>
                    </a:cubicBezTo>
                    <a:lnTo>
                      <a:pt x="2129514" y="1043628"/>
                    </a:lnTo>
                    <a:lnTo>
                      <a:pt x="2052755" y="1015534"/>
                    </a:lnTo>
                    <a:cubicBezTo>
                      <a:pt x="1945383" y="982138"/>
                      <a:pt x="1831224" y="964147"/>
                      <a:pt x="1712862" y="964147"/>
                    </a:cubicBezTo>
                    <a:cubicBezTo>
                      <a:pt x="1515593" y="964147"/>
                      <a:pt x="1329996" y="1014122"/>
                      <a:pt x="1168041" y="1102101"/>
                    </a:cubicBezTo>
                    <a:lnTo>
                      <a:pt x="1082795" y="1153890"/>
                    </a:lnTo>
                    <a:lnTo>
                      <a:pt x="997548" y="1102101"/>
                    </a:lnTo>
                    <a:cubicBezTo>
                      <a:pt x="835593" y="1014122"/>
                      <a:pt x="649996" y="964147"/>
                      <a:pt x="452727" y="964147"/>
                    </a:cubicBezTo>
                    <a:cubicBezTo>
                      <a:pt x="294912" y="964147"/>
                      <a:pt x="144567" y="996131"/>
                      <a:pt x="7820" y="1053970"/>
                    </a:cubicBezTo>
                    <a:lnTo>
                      <a:pt x="0" y="1057737"/>
                    </a:lnTo>
                    <a:lnTo>
                      <a:pt x="5109" y="956563"/>
                    </a:lnTo>
                    <a:cubicBezTo>
                      <a:pt x="59674" y="419276"/>
                      <a:pt x="513430" y="0"/>
                      <a:pt x="10651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1">
                <a:extLst>
                  <a:ext uri="{FF2B5EF4-FFF2-40B4-BE49-F238E27FC236}">
                    <a16:creationId xmlns:a16="http://schemas.microsoft.com/office/drawing/2014/main" id="{9203288D-D915-432D-ADC8-54CD4F3A7B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2988" y="3353499"/>
                <a:ext cx="2329745" cy="2877946"/>
              </a:xfrm>
              <a:custGeom>
                <a:avLst/>
                <a:gdLst>
                  <a:gd name="connsiteX0" fmla="*/ 1052689 w 1627806"/>
                  <a:gd name="connsiteY0" fmla="*/ 0 h 2010837"/>
                  <a:gd name="connsiteX1" fmla="*/ 1070184 w 1627806"/>
                  <a:gd name="connsiteY1" fmla="*/ 8428 h 2010837"/>
                  <a:gd name="connsiteX2" fmla="*/ 1627806 w 1627806"/>
                  <a:gd name="connsiteY2" fmla="*/ 945332 h 2010837"/>
                  <a:gd name="connsiteX3" fmla="*/ 562301 w 1627806"/>
                  <a:gd name="connsiteY3" fmla="*/ 2010837 h 2010837"/>
                  <a:gd name="connsiteX4" fmla="*/ 54418 w 1627806"/>
                  <a:gd name="connsiteY4" fmla="*/ 1882236 h 2010837"/>
                  <a:gd name="connsiteX5" fmla="*/ 0 w 1627806"/>
                  <a:gd name="connsiteY5" fmla="*/ 1849176 h 2010837"/>
                  <a:gd name="connsiteX6" fmla="*/ 29220 w 1627806"/>
                  <a:gd name="connsiteY6" fmla="*/ 1827326 h 2010837"/>
                  <a:gd name="connsiteX7" fmla="*/ 445166 w 1627806"/>
                  <a:gd name="connsiteY7" fmla="*/ 945332 h 2010837"/>
                  <a:gd name="connsiteX8" fmla="*/ 443700 w 1627806"/>
                  <a:gd name="connsiteY8" fmla="*/ 916286 h 2010837"/>
                  <a:gd name="connsiteX9" fmla="*/ 459373 w 1627806"/>
                  <a:gd name="connsiteY9" fmla="*/ 908736 h 2010837"/>
                  <a:gd name="connsiteX10" fmla="*/ 1051651 w 1627806"/>
                  <a:gd name="connsiteY10" fmla="*/ 20555 h 2010837"/>
                  <a:gd name="connsiteX11" fmla="*/ 1052689 w 1627806"/>
                  <a:gd name="connsiteY11" fmla="*/ 0 h 201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7806" h="2010837">
                    <a:moveTo>
                      <a:pt x="1052689" y="0"/>
                    </a:moveTo>
                    <a:lnTo>
                      <a:pt x="1070184" y="8428"/>
                    </a:lnTo>
                    <a:cubicBezTo>
                      <a:pt x="1402329" y="188860"/>
                      <a:pt x="1627806" y="540765"/>
                      <a:pt x="1627806" y="945332"/>
                    </a:cubicBezTo>
                    <a:cubicBezTo>
                      <a:pt x="1627806" y="1533794"/>
                      <a:pt x="1150763" y="2010837"/>
                      <a:pt x="562301" y="2010837"/>
                    </a:cubicBezTo>
                    <a:cubicBezTo>
                      <a:pt x="378407" y="2010837"/>
                      <a:pt x="205393" y="1964251"/>
                      <a:pt x="54418" y="1882236"/>
                    </a:cubicBezTo>
                    <a:lnTo>
                      <a:pt x="0" y="1849176"/>
                    </a:lnTo>
                    <a:lnTo>
                      <a:pt x="29220" y="1827326"/>
                    </a:lnTo>
                    <a:cubicBezTo>
                      <a:pt x="283249" y="1617683"/>
                      <a:pt x="445166" y="1300416"/>
                      <a:pt x="445166" y="945332"/>
                    </a:cubicBezTo>
                    <a:lnTo>
                      <a:pt x="443700" y="916286"/>
                    </a:lnTo>
                    <a:lnTo>
                      <a:pt x="459373" y="908736"/>
                    </a:lnTo>
                    <a:cubicBezTo>
                      <a:pt x="783285" y="732777"/>
                      <a:pt x="1012629" y="404798"/>
                      <a:pt x="1051651" y="20555"/>
                    </a:cubicBezTo>
                    <a:lnTo>
                      <a:pt x="10526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2">
                <a:extLst>
                  <a:ext uri="{FF2B5EF4-FFF2-40B4-BE49-F238E27FC236}">
                    <a16:creationId xmlns:a16="http://schemas.microsoft.com/office/drawing/2014/main" id="{4088B739-EC56-4D7D-9900-AC6CB5AD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9266" y="3380275"/>
                <a:ext cx="2329745" cy="2851169"/>
              </a:xfrm>
              <a:custGeom>
                <a:avLst/>
                <a:gdLst>
                  <a:gd name="connsiteX0" fmla="*/ 540699 w 1627806"/>
                  <a:gd name="connsiteY0" fmla="*/ 0 h 1992128"/>
                  <a:gd name="connsiteX1" fmla="*/ 540792 w 1627806"/>
                  <a:gd name="connsiteY1" fmla="*/ 1846 h 1992128"/>
                  <a:gd name="connsiteX2" fmla="*/ 1133070 w 1627806"/>
                  <a:gd name="connsiteY2" fmla="*/ 890027 h 1992128"/>
                  <a:gd name="connsiteX3" fmla="*/ 1183267 w 1627806"/>
                  <a:gd name="connsiteY3" fmla="*/ 914208 h 1992128"/>
                  <a:gd name="connsiteX4" fmla="*/ 1182640 w 1627806"/>
                  <a:gd name="connsiteY4" fmla="*/ 926623 h 1992128"/>
                  <a:gd name="connsiteX5" fmla="*/ 1598586 w 1627806"/>
                  <a:gd name="connsiteY5" fmla="*/ 1808617 h 1992128"/>
                  <a:gd name="connsiteX6" fmla="*/ 1627806 w 1627806"/>
                  <a:gd name="connsiteY6" fmla="*/ 1830467 h 1992128"/>
                  <a:gd name="connsiteX7" fmla="*/ 1573388 w 1627806"/>
                  <a:gd name="connsiteY7" fmla="*/ 1863527 h 1992128"/>
                  <a:gd name="connsiteX8" fmla="*/ 1065505 w 1627806"/>
                  <a:gd name="connsiteY8" fmla="*/ 1992128 h 1992128"/>
                  <a:gd name="connsiteX9" fmla="*/ 0 w 1627806"/>
                  <a:gd name="connsiteY9" fmla="*/ 926623 h 1992128"/>
                  <a:gd name="connsiteX10" fmla="*/ 469771 w 1627806"/>
                  <a:gd name="connsiteY10" fmla="*/ 43090 h 1992128"/>
                  <a:gd name="connsiteX11" fmla="*/ 540699 w 1627806"/>
                  <a:gd name="connsiteY11" fmla="*/ 0 h 199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7806" h="1992128">
                    <a:moveTo>
                      <a:pt x="540699" y="0"/>
                    </a:moveTo>
                    <a:lnTo>
                      <a:pt x="540792" y="1846"/>
                    </a:lnTo>
                    <a:cubicBezTo>
                      <a:pt x="579814" y="386089"/>
                      <a:pt x="809159" y="714068"/>
                      <a:pt x="1133070" y="890027"/>
                    </a:cubicBezTo>
                    <a:lnTo>
                      <a:pt x="1183267" y="914208"/>
                    </a:lnTo>
                    <a:lnTo>
                      <a:pt x="1182640" y="926623"/>
                    </a:lnTo>
                    <a:cubicBezTo>
                      <a:pt x="1182640" y="1281707"/>
                      <a:pt x="1344558" y="1598974"/>
                      <a:pt x="1598586" y="1808617"/>
                    </a:cubicBezTo>
                    <a:lnTo>
                      <a:pt x="1627806" y="1830467"/>
                    </a:lnTo>
                    <a:lnTo>
                      <a:pt x="1573388" y="1863527"/>
                    </a:lnTo>
                    <a:cubicBezTo>
                      <a:pt x="1422413" y="1945542"/>
                      <a:pt x="1249400" y="1992128"/>
                      <a:pt x="1065505" y="1992128"/>
                    </a:cubicBezTo>
                    <a:cubicBezTo>
                      <a:pt x="477043" y="1992128"/>
                      <a:pt x="0" y="1515085"/>
                      <a:pt x="0" y="926623"/>
                    </a:cubicBezTo>
                    <a:cubicBezTo>
                      <a:pt x="0" y="558834"/>
                      <a:pt x="186345" y="234569"/>
                      <a:pt x="469771" y="43090"/>
                    </a:cubicBezTo>
                    <a:lnTo>
                      <a:pt x="5406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A4E57013-9808-42D3-90D4-93C119BB2F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7120" y="3478691"/>
                <a:ext cx="1236558" cy="1261936"/>
              </a:xfrm>
              <a:custGeom>
                <a:avLst/>
                <a:gdLst>
                  <a:gd name="connsiteX0" fmla="*/ 432415 w 863990"/>
                  <a:gd name="connsiteY0" fmla="*/ 0 h 881722"/>
                  <a:gd name="connsiteX1" fmla="*/ 480107 w 863990"/>
                  <a:gd name="connsiteY1" fmla="*/ 35664 h 881722"/>
                  <a:gd name="connsiteX2" fmla="*/ 862351 w 863990"/>
                  <a:gd name="connsiteY2" fmla="*/ 748917 h 881722"/>
                  <a:gd name="connsiteX3" fmla="*/ 863990 w 863990"/>
                  <a:gd name="connsiteY3" fmla="*/ 781363 h 881722"/>
                  <a:gd name="connsiteX4" fmla="*/ 829476 w 863990"/>
                  <a:gd name="connsiteY4" fmla="*/ 797989 h 881722"/>
                  <a:gd name="connsiteX5" fmla="*/ 414733 w 863990"/>
                  <a:gd name="connsiteY5" fmla="*/ 881722 h 881722"/>
                  <a:gd name="connsiteX6" fmla="*/ 97884 w 863990"/>
                  <a:gd name="connsiteY6" fmla="*/ 833819 h 881722"/>
                  <a:gd name="connsiteX7" fmla="*/ 0 w 863990"/>
                  <a:gd name="connsiteY7" fmla="*/ 797993 h 881722"/>
                  <a:gd name="connsiteX8" fmla="*/ 2478 w 863990"/>
                  <a:gd name="connsiteY8" fmla="*/ 748917 h 881722"/>
                  <a:gd name="connsiteX9" fmla="*/ 384722 w 863990"/>
                  <a:gd name="connsiteY9" fmla="*/ 35664 h 881722"/>
                  <a:gd name="connsiteX10" fmla="*/ 432415 w 863990"/>
                  <a:gd name="connsiteY10" fmla="*/ 0 h 88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3990" h="881722">
                    <a:moveTo>
                      <a:pt x="432415" y="0"/>
                    </a:moveTo>
                    <a:lnTo>
                      <a:pt x="480107" y="35664"/>
                    </a:lnTo>
                    <a:cubicBezTo>
                      <a:pt x="690601" y="209379"/>
                      <a:pt x="833250" y="462364"/>
                      <a:pt x="862351" y="748917"/>
                    </a:cubicBezTo>
                    <a:lnTo>
                      <a:pt x="863990" y="781363"/>
                    </a:lnTo>
                    <a:lnTo>
                      <a:pt x="829476" y="797989"/>
                    </a:lnTo>
                    <a:cubicBezTo>
                      <a:pt x="702001" y="851907"/>
                      <a:pt x="561849" y="881722"/>
                      <a:pt x="414733" y="881722"/>
                    </a:cubicBezTo>
                    <a:cubicBezTo>
                      <a:pt x="304397" y="881722"/>
                      <a:pt x="197977" y="864951"/>
                      <a:pt x="97884" y="833819"/>
                    </a:cubicBezTo>
                    <a:lnTo>
                      <a:pt x="0" y="797993"/>
                    </a:lnTo>
                    <a:lnTo>
                      <a:pt x="2478" y="748917"/>
                    </a:lnTo>
                    <a:cubicBezTo>
                      <a:pt x="31579" y="462364"/>
                      <a:pt x="174228" y="209379"/>
                      <a:pt x="384722" y="35664"/>
                    </a:cubicBezTo>
                    <a:lnTo>
                      <a:pt x="4324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A9A74528-8D92-4298-AB7D-36AF6B100233}"/>
                </a:ext>
              </a:extLst>
            </p:cNvPr>
            <p:cNvGrpSpPr/>
            <p:nvPr/>
          </p:nvGrpSpPr>
          <p:grpSpPr>
            <a:xfrm>
              <a:off x="4537174" y="2416702"/>
              <a:ext cx="3150149" cy="2725429"/>
              <a:chOff x="4460713" y="1895364"/>
              <a:chExt cx="3208448" cy="2725429"/>
            </a:xfrm>
          </p:grpSpPr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D5947F0E-C2FF-484E-B52E-691B396F2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3846" y="1895364"/>
                <a:ext cx="163855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B609C045-CCD8-46E4-AF0D-5F6712DFC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4604" y="2560712"/>
                <a:ext cx="308798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FF81EF2F-CA9E-4D86-B19F-832B4C331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713" y="3247590"/>
                <a:ext cx="3208448" cy="28255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C473FADB-6742-4B67-A528-D3DF532F7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3852" y="3913632"/>
                <a:ext cx="2896796" cy="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47D618EE-6E3F-4248-A055-752DC942D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716" y="4592096"/>
                <a:ext cx="1470937" cy="28697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E89B9A30-750C-4BD3-9969-2C9A7EE228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5596" y="2618378"/>
                <a:ext cx="300009" cy="1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DC9EB476-0B9B-493F-9497-56B100CF993D}"/>
                </a:ext>
              </a:extLst>
            </p:cNvPr>
            <p:cNvGrpSpPr/>
            <p:nvPr/>
          </p:nvGrpSpPr>
          <p:grpSpPr>
            <a:xfrm rot="3600000">
              <a:off x="4623805" y="2024965"/>
              <a:ext cx="2893621" cy="3484116"/>
              <a:chOff x="4598353" y="1504170"/>
              <a:chExt cx="2893621" cy="3484116"/>
            </a:xfrm>
          </p:grpSpPr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61CB8A4C-065B-4C48-A4CC-856628580CB2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5626975" y="1207367"/>
                <a:ext cx="811491" cy="1405097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8CA0755C-EC29-4F94-AD3F-2B07BEE29B7E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6596742" y="2100900"/>
                <a:ext cx="622738" cy="939585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73217ADA-E63D-4C73-8F1B-3E561CF177F8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6417202" y="2535387"/>
                <a:ext cx="804985" cy="1344559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311424DD-E3F1-40CB-9074-7F31EC9F3CAB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5284436" y="2656095"/>
                <a:ext cx="1460173" cy="2519747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E3D5785F-BDA0-42EC-88F9-E882D352649B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5675066" y="3942516"/>
                <a:ext cx="788285" cy="1303256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2104C92F-D589-4658-9267-085580F80DDF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>
                <a:off x="4640784" y="2486790"/>
                <a:ext cx="181593" cy="266455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E1D46466-7867-4C88-A0CF-C00E02D5A574}"/>
                </a:ext>
              </a:extLst>
            </p:cNvPr>
            <p:cNvGrpSpPr/>
            <p:nvPr/>
          </p:nvGrpSpPr>
          <p:grpSpPr>
            <a:xfrm rot="7200000">
              <a:off x="4607576" y="2045269"/>
              <a:ext cx="2888766" cy="3516587"/>
              <a:chOff x="4689127" y="1476262"/>
              <a:chExt cx="2888766" cy="3516587"/>
            </a:xfrm>
          </p:grpSpPr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6C9DD512-D15D-4F11-BA8C-90DFD60FDB13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5705495" y="1214199"/>
                <a:ext cx="756480" cy="1280606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CDD99BC4-6779-4B3B-8FEB-C7958912B946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5376033" y="1317526"/>
                <a:ext cx="1399139" cy="2432339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51FE5280-0004-4A70-9EBD-4A697EA27453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6488691" y="2532088"/>
                <a:ext cx="773109" cy="1405294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A10C7732-B7C9-4790-A1D0-BB0CA370D726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6642546" y="3435527"/>
                <a:ext cx="553226" cy="954204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>
                <a:extLst>
                  <a:ext uri="{FF2B5EF4-FFF2-40B4-BE49-F238E27FC236}">
                    <a16:creationId xmlns:a16="http://schemas.microsoft.com/office/drawing/2014/main" id="{BFFBA681-FD2F-445D-BAB1-ABE475C456E7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5673392" y="3963748"/>
                <a:ext cx="751219" cy="1306983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>
                <a:extLst>
                  <a:ext uri="{FF2B5EF4-FFF2-40B4-BE49-F238E27FC236}">
                    <a16:creationId xmlns:a16="http://schemas.microsoft.com/office/drawing/2014/main" id="{F220E1DE-C88D-4EFE-9DFC-1D6CB7CF4329}"/>
                  </a:ext>
                </a:extLst>
              </p:cNvPr>
              <p:cNvCxnSpPr>
                <a:cxnSpLocks/>
              </p:cNvCxnSpPr>
              <p:nvPr/>
            </p:nvCxnSpPr>
            <p:spPr>
              <a:xfrm rot="14400000" flipH="1">
                <a:off x="4728737" y="3817720"/>
                <a:ext cx="166890" cy="246110"/>
              </a:xfrm>
              <a:prstGeom prst="line">
                <a:avLst/>
              </a:prstGeom>
              <a:ln w="1270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4AF57F6B-7CCD-412B-91C4-0A3A8544DB46}"/>
                </a:ext>
              </a:extLst>
            </p:cNvPr>
            <p:cNvSpPr/>
            <p:nvPr/>
          </p:nvSpPr>
          <p:spPr>
            <a:xfrm>
              <a:off x="4479974" y="2153853"/>
              <a:ext cx="3166159" cy="3166159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00EE77C7-EDB0-45B3-A4F5-3AD5291A8850}"/>
                </a:ext>
              </a:extLst>
            </p:cNvPr>
            <p:cNvSpPr/>
            <p:nvPr/>
          </p:nvSpPr>
          <p:spPr>
            <a:xfrm>
              <a:off x="5404281" y="3645887"/>
              <a:ext cx="3166159" cy="3166159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95F99A62-31D6-423E-B48E-561A9415499C}"/>
                </a:ext>
              </a:extLst>
            </p:cNvPr>
            <p:cNvSpPr/>
            <p:nvPr/>
          </p:nvSpPr>
          <p:spPr>
            <a:xfrm>
              <a:off x="3599510" y="3643097"/>
              <a:ext cx="3166159" cy="3166159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73A17F1-1761-496D-B16C-523F6F725222}"/>
                </a:ext>
              </a:extLst>
            </p:cNvPr>
            <p:cNvSpPr txBox="1"/>
            <p:nvPr/>
          </p:nvSpPr>
          <p:spPr>
            <a:xfrm>
              <a:off x="6893768" y="5202432"/>
              <a:ext cx="1440715" cy="646331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Inhaltliche</a:t>
              </a:r>
              <a:br>
                <a:rPr lang="de-CH" dirty="0">
                  <a:latin typeface="Museo 700" panose="02000000000000000000" pitchFamily="50" charset="0"/>
                </a:rPr>
              </a:br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Kompetenz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D791AB42-CF7E-4101-910E-95F3B748DB3B}"/>
                </a:ext>
              </a:extLst>
            </p:cNvPr>
            <p:cNvSpPr txBox="1"/>
            <p:nvPr/>
          </p:nvSpPr>
          <p:spPr>
            <a:xfrm>
              <a:off x="3663484" y="5199347"/>
              <a:ext cx="1724639" cy="646331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Pädagogische</a:t>
              </a:r>
              <a:b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</a:br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Kompetenz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7E25D429-F450-4A6A-92BF-1E8C9E79BD7D}"/>
                </a:ext>
              </a:extLst>
            </p:cNvPr>
            <p:cNvSpPr txBox="1"/>
            <p:nvPr/>
          </p:nvSpPr>
          <p:spPr>
            <a:xfrm>
              <a:off x="5272383" y="2760138"/>
              <a:ext cx="1486497" cy="646331"/>
            </a:xfrm>
            <a:prstGeom prst="rect">
              <a:avLst/>
            </a:prstGeom>
            <a:noFill/>
            <a:scene3d>
              <a:camera prst="orthographicFront">
                <a:rot lat="18000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Digitalitäts-</a:t>
              </a:r>
              <a:b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</a:br>
              <a:r>
                <a:rPr lang="de-CH" dirty="0">
                  <a:solidFill>
                    <a:schemeClr val="bg1"/>
                  </a:solidFill>
                  <a:latin typeface="Museo 700" panose="02000000000000000000" pitchFamily="50" charset="0"/>
                </a:rPr>
                <a:t>kompetenz</a:t>
              </a:r>
            </a:p>
          </p:txBody>
        </p:sp>
      </p:grpSp>
      <p:pic>
        <p:nvPicPr>
          <p:cNvPr id="4" name="Picture 2" descr="Creative-Commons-Lizenzen">
            <a:extLst>
              <a:ext uri="{FF2B5EF4-FFF2-40B4-BE49-F238E27FC236}">
                <a16:creationId xmlns:a16="http://schemas.microsoft.com/office/drawing/2014/main" id="{38151710-5EB3-FB60-744F-1E9E207A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06" y="6173411"/>
            <a:ext cx="1512892" cy="8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35;p20">
            <a:extLst>
              <a:ext uri="{FF2B5EF4-FFF2-40B4-BE49-F238E27FC236}">
                <a16:creationId xmlns:a16="http://schemas.microsoft.com/office/drawing/2014/main" id="{672A79AD-0807-81D6-DB21-A065C4169A5B}"/>
              </a:ext>
            </a:extLst>
          </p:cNvPr>
          <p:cNvSpPr txBox="1"/>
          <p:nvPr/>
        </p:nvSpPr>
        <p:spPr>
          <a:xfrm>
            <a:off x="9032575" y="6345516"/>
            <a:ext cx="1940228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Beat Döbeli Honegger</a:t>
            </a:r>
            <a:b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2023</a:t>
            </a:r>
            <a:endParaRPr sz="1200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41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1;g9a3349bc1a_0_7">
            <a:extLst>
              <a:ext uri="{FF2B5EF4-FFF2-40B4-BE49-F238E27FC236}">
                <a16:creationId xmlns:a16="http://schemas.microsoft.com/office/drawing/2014/main" id="{0CE75775-A8FB-4601-A1B6-EDE8FC846F49}"/>
              </a:ext>
            </a:extLst>
          </p:cNvPr>
          <p:cNvSpPr/>
          <p:nvPr/>
        </p:nvSpPr>
        <p:spPr>
          <a:xfrm>
            <a:off x="4727949" y="1210673"/>
            <a:ext cx="2762800" cy="2762800"/>
          </a:xfrm>
          <a:prstGeom prst="ellipse">
            <a:avLst/>
          </a:prstGeom>
          <a:noFill/>
          <a:ln w="381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3808493" y="2506205"/>
            <a:ext cx="2762901" cy="2762901"/>
          </a:xfrm>
          <a:prstGeom prst="ellipse">
            <a:avLst/>
          </a:prstGeom>
          <a:noFill/>
          <a:ln w="381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5653737" y="2512017"/>
            <a:ext cx="2762901" cy="2762901"/>
          </a:xfrm>
          <a:prstGeom prst="ellipse">
            <a:avLst/>
          </a:prstGeom>
          <a:noFill/>
          <a:ln w="381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SzPts val="1800"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411" name="Google Shape;411;p30"/>
          <p:cNvSpPr txBox="1"/>
          <p:nvPr/>
        </p:nvSpPr>
        <p:spPr>
          <a:xfrm>
            <a:off x="5088221" y="1802576"/>
            <a:ext cx="2015557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300"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de-CH" sz="1733" dirty="0">
                <a:solidFill>
                  <a:schemeClr val="tx1"/>
                </a:solidFill>
                <a:latin typeface="Museo 500" panose="02000000000000000000" pitchFamily="50" charset="0"/>
              </a:rPr>
              <a:t>Digitalitäts-</a:t>
            </a:r>
            <a:br>
              <a:rPr lang="de-CH" sz="1733" dirty="0">
                <a:solidFill>
                  <a:schemeClr val="tx1"/>
                </a:solidFill>
                <a:latin typeface="Museo 500" panose="02000000000000000000" pitchFamily="50" charset="0"/>
              </a:rPr>
            </a:br>
            <a:r>
              <a:rPr lang="de-CH" sz="1733" dirty="0">
                <a:solidFill>
                  <a:schemeClr val="tx1"/>
                </a:solidFill>
                <a:latin typeface="Museo 500" panose="02000000000000000000" pitchFamily="50" charset="0"/>
              </a:rPr>
              <a:t>kompetenz</a:t>
            </a:r>
            <a:endParaRPr sz="1733" dirty="0">
              <a:solidFill>
                <a:schemeClr val="tx1"/>
              </a:solidFill>
              <a:latin typeface="Museo 500" panose="02000000000000000000" pitchFamily="50" charset="0"/>
            </a:endParaRPr>
          </a:p>
        </p:txBody>
      </p:sp>
      <p:sp>
        <p:nvSpPr>
          <p:cNvPr id="413" name="Google Shape;413;p30"/>
          <p:cNvSpPr txBox="1"/>
          <p:nvPr/>
        </p:nvSpPr>
        <p:spPr>
          <a:xfrm>
            <a:off x="1569544" y="5151926"/>
            <a:ext cx="2207364" cy="92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buClr>
                <a:srgbClr val="000000"/>
              </a:buClr>
              <a:buSzPts val="1300"/>
            </a:pPr>
            <a:r>
              <a:rPr lang="de-CH" sz="1733" dirty="0">
                <a:solidFill>
                  <a:schemeClr val="dk1"/>
                </a:solidFill>
                <a:latin typeface="Museo 500" panose="02000000000000000000" pitchFamily="50" charset="0"/>
                <a:ea typeface="Arial"/>
                <a:cs typeface="Arial"/>
                <a:sym typeface="Arial"/>
              </a:rPr>
              <a:t>Digitale</a:t>
            </a:r>
            <a:br>
              <a:rPr lang="de-CH" sz="1733" dirty="0">
                <a:solidFill>
                  <a:schemeClr val="dk1"/>
                </a:solidFill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solidFill>
                  <a:schemeClr val="dk1"/>
                </a:solidFill>
                <a:latin typeface="Museo 500" panose="02000000000000000000" pitchFamily="50" charset="0"/>
                <a:ea typeface="Arial"/>
                <a:cs typeface="Arial"/>
                <a:sym typeface="Arial"/>
              </a:rPr>
              <a:t>pädagogische</a:t>
            </a:r>
            <a:br>
              <a:rPr lang="de-CH" sz="1733" dirty="0">
                <a:solidFill>
                  <a:schemeClr val="dk1"/>
                </a:solidFill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solidFill>
                  <a:schemeClr val="dk1"/>
                </a:solidFill>
                <a:latin typeface="Museo 500" panose="02000000000000000000" pitchFamily="50" charset="0"/>
                <a:ea typeface="Arial"/>
                <a:cs typeface="Arial"/>
                <a:sym typeface="Arial"/>
              </a:rPr>
              <a:t>Inhaltskompetenz</a:t>
            </a:r>
            <a:endParaRPr sz="1867" dirty="0">
              <a:solidFill>
                <a:srgbClr val="000000"/>
              </a:solidFill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6691977" y="3010728"/>
            <a:ext cx="152459" cy="154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5866677" y="3494883"/>
            <a:ext cx="152459" cy="15438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30"/>
          <p:cNvCxnSpPr>
            <a:cxnSpLocks/>
            <a:endCxn id="418" idx="1"/>
          </p:cNvCxnSpPr>
          <p:nvPr/>
        </p:nvCxnSpPr>
        <p:spPr>
          <a:xfrm>
            <a:off x="7563415" y="2272492"/>
            <a:ext cx="915551" cy="20234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30"/>
          <p:cNvCxnSpPr/>
          <p:nvPr/>
        </p:nvCxnSpPr>
        <p:spPr>
          <a:xfrm flipH="1">
            <a:off x="6844436" y="2267922"/>
            <a:ext cx="741845" cy="744707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30"/>
          <p:cNvSpPr txBox="1"/>
          <p:nvPr/>
        </p:nvSpPr>
        <p:spPr>
          <a:xfrm>
            <a:off x="8478966" y="1964522"/>
            <a:ext cx="2236993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Digitale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Inhaltskompetenz</a:t>
            </a:r>
            <a:endParaRPr sz="1867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1715682" y="1819501"/>
            <a:ext cx="2077240" cy="92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buClr>
                <a:srgbClr val="000000"/>
              </a:buClr>
              <a:buSzPts val="1300"/>
            </a:pP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Digitale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pädagogische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Kompetenz</a:t>
            </a:r>
            <a:endParaRPr sz="1867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 txBox="1"/>
          <p:nvPr/>
        </p:nvSpPr>
        <p:spPr>
          <a:xfrm>
            <a:off x="8424572" y="5287062"/>
            <a:ext cx="2238949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300"/>
            </a:pP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Pädagogische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Inhaltskompetenz</a:t>
            </a:r>
            <a:endParaRPr sz="1867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30"/>
          <p:cNvCxnSpPr>
            <a:cxnSpLocks/>
            <a:stCxn id="422" idx="2"/>
            <a:endCxn id="420" idx="1"/>
          </p:cNvCxnSpPr>
          <p:nvPr/>
        </p:nvCxnSpPr>
        <p:spPr>
          <a:xfrm rot="16200000" flipH="1">
            <a:off x="6738616" y="3929310"/>
            <a:ext cx="1058454" cy="2313458"/>
          </a:xfrm>
          <a:prstGeom prst="bentConnector2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3" name="Google Shape;423;p30"/>
          <p:cNvSpPr/>
          <p:nvPr/>
        </p:nvSpPr>
        <p:spPr>
          <a:xfrm>
            <a:off x="5383192" y="2999164"/>
            <a:ext cx="152459" cy="154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6034884" y="4402431"/>
            <a:ext cx="152459" cy="154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0"/>
          <p:cNvCxnSpPr/>
          <p:nvPr/>
        </p:nvCxnSpPr>
        <p:spPr>
          <a:xfrm>
            <a:off x="4655386" y="2267923"/>
            <a:ext cx="801540" cy="82302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5" name="Google Shape;425;p30"/>
          <p:cNvCxnSpPr>
            <a:cxnSpLocks/>
            <a:stCxn id="419" idx="3"/>
          </p:cNvCxnSpPr>
          <p:nvPr/>
        </p:nvCxnSpPr>
        <p:spPr>
          <a:xfrm flipV="1">
            <a:off x="3792922" y="2272487"/>
            <a:ext cx="862464" cy="8556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333;p20">
            <a:extLst>
              <a:ext uri="{FF2B5EF4-FFF2-40B4-BE49-F238E27FC236}">
                <a16:creationId xmlns:a16="http://schemas.microsoft.com/office/drawing/2014/main" id="{461178C7-0286-4E02-8B06-B296784C6CC3}"/>
              </a:ext>
            </a:extLst>
          </p:cNvPr>
          <p:cNvSpPr txBox="1"/>
          <p:nvPr/>
        </p:nvSpPr>
        <p:spPr>
          <a:xfrm>
            <a:off x="4172775" y="3824571"/>
            <a:ext cx="1432833" cy="92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Päda-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gogische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Kompetenz</a:t>
            </a:r>
            <a:endParaRPr sz="1867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335;p20">
            <a:extLst>
              <a:ext uri="{FF2B5EF4-FFF2-40B4-BE49-F238E27FC236}">
                <a16:creationId xmlns:a16="http://schemas.microsoft.com/office/drawing/2014/main" id="{712149CE-AF58-46D9-A86B-CACB6F20434E}"/>
              </a:ext>
            </a:extLst>
          </p:cNvPr>
          <p:cNvSpPr txBox="1"/>
          <p:nvPr/>
        </p:nvSpPr>
        <p:spPr>
          <a:xfrm>
            <a:off x="6702498" y="3964699"/>
            <a:ext cx="1496707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Inhaltliche</a:t>
            </a:r>
            <a:b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733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Kompetenz</a:t>
            </a:r>
            <a:endParaRPr sz="1867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30"/>
          <p:cNvCxnSpPr>
            <a:cxnSpLocks/>
            <a:stCxn id="406" idx="2"/>
            <a:endCxn id="413" idx="3"/>
          </p:cNvCxnSpPr>
          <p:nvPr/>
        </p:nvCxnSpPr>
        <p:spPr>
          <a:xfrm rot="5400000">
            <a:off x="3877806" y="3548367"/>
            <a:ext cx="1964204" cy="216599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0F164F-CF30-4476-8F01-12C96017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28" y="1122874"/>
            <a:ext cx="966968" cy="8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8333B6-06A6-4451-9F2B-27F6264A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21" y="952191"/>
            <a:ext cx="809029" cy="8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31CBA2E-42B8-459A-84B9-FF5E74E4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82" y="831134"/>
            <a:ext cx="805807" cy="8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reative-Commons-Lizenzen">
            <a:extLst>
              <a:ext uri="{FF2B5EF4-FFF2-40B4-BE49-F238E27FC236}">
                <a16:creationId xmlns:a16="http://schemas.microsoft.com/office/drawing/2014/main" id="{1D6D444B-B359-EA62-6340-15024F8F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06" y="6173411"/>
            <a:ext cx="1512892" cy="8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35;p20">
            <a:extLst>
              <a:ext uri="{FF2B5EF4-FFF2-40B4-BE49-F238E27FC236}">
                <a16:creationId xmlns:a16="http://schemas.microsoft.com/office/drawing/2014/main" id="{2116C20D-2140-947B-4B76-BA394053A5BF}"/>
              </a:ext>
            </a:extLst>
          </p:cNvPr>
          <p:cNvSpPr txBox="1"/>
          <p:nvPr/>
        </p:nvSpPr>
        <p:spPr>
          <a:xfrm>
            <a:off x="9032575" y="6345516"/>
            <a:ext cx="1940228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Beat Döbeli Honegger</a:t>
            </a:r>
            <a:b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</a:br>
            <a:r>
              <a:rPr lang="de-CH" sz="1200" dirty="0">
                <a:latin typeface="Museo 500" panose="02000000000000000000" pitchFamily="50" charset="0"/>
                <a:ea typeface="Arial"/>
                <a:cs typeface="Arial"/>
                <a:sym typeface="Arial"/>
              </a:rPr>
              <a:t>2023</a:t>
            </a:r>
            <a:endParaRPr sz="1200" dirty="0">
              <a:latin typeface="Museo 500" panose="02000000000000000000" pitchFamily="50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83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Breitbild</PresentationFormat>
  <Paragraphs>16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Museo 700</vt:lpstr>
      <vt:lpstr>Arial</vt:lpstr>
      <vt:lpstr>Calibri</vt:lpstr>
      <vt:lpstr>Museo 500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Döbeli Honegger</dc:creator>
  <cp:lastModifiedBy>Beat Döbeli Honegger</cp:lastModifiedBy>
  <cp:revision>1</cp:revision>
  <dcterms:created xsi:type="dcterms:W3CDTF">2023-06-10T14:56:46Z</dcterms:created>
  <dcterms:modified xsi:type="dcterms:W3CDTF">2023-06-10T15:04:16Z</dcterms:modified>
</cp:coreProperties>
</file>